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Dream Avenue" panose="020B0604020202020204" charset="0"/>
      <p:regular r:id="rId12"/>
    </p:embeddedFont>
    <p:embeddedFont>
      <p:font typeface="Kaushan Script" panose="020B0604020202020204" charset="0"/>
      <p:regular r:id="rId13"/>
    </p:embeddedFont>
    <p:embeddedFont>
      <p:font typeface="Poppins" panose="00000500000000000000" pitchFamily="2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C94F5-DCEB-43C6-A951-3F0D3D04EA1B}" v="15" dt="2024-01-26T08:59:13.201"/>
    <p1510:client id="{77037DA2-FB6F-4E1E-9A2E-7C2A0FB85910}" v="15" dt="2024-01-25T22:37:56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07" t="-61054" r="-2765" b="-1282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3629" y="3436649"/>
            <a:ext cx="1818241" cy="1970821"/>
          </a:xfrm>
          <a:custGeom>
            <a:avLst/>
            <a:gdLst/>
            <a:ahLst/>
            <a:cxnLst/>
            <a:rect l="l" t="t" r="r" b="b"/>
            <a:pathLst>
              <a:path w="1818241" h="1970821">
                <a:moveTo>
                  <a:pt x="0" y="0"/>
                </a:moveTo>
                <a:lnTo>
                  <a:pt x="1818241" y="0"/>
                </a:lnTo>
                <a:lnTo>
                  <a:pt x="1818241" y="1970820"/>
                </a:lnTo>
                <a:lnTo>
                  <a:pt x="0" y="1970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63629" y="3479609"/>
            <a:ext cx="16230600" cy="192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4400">
                <a:solidFill>
                  <a:srgbClr val="F1EEEB"/>
                </a:solidFill>
                <a:latin typeface="Kaushan Script"/>
              </a:rPr>
              <a:t>GARDEROBUS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1306" y="5698391"/>
            <a:ext cx="1114538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900">
                <a:solidFill>
                  <a:srgbClr val="F1EEEB"/>
                </a:solidFill>
                <a:latin typeface="Poppins"/>
              </a:rPr>
              <a:t>THE BULGARIAN WARDROBE ON WEELS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140" y="1610987"/>
            <a:ext cx="8390007" cy="9056911"/>
            <a:chOff x="0" y="0"/>
            <a:chExt cx="3060697" cy="3303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0697" cy="3303986"/>
            </a:xfrm>
            <a:custGeom>
              <a:avLst/>
              <a:gdLst/>
              <a:ahLst/>
              <a:cxnLst/>
              <a:rect l="l" t="t" r="r" b="b"/>
              <a:pathLst>
                <a:path w="3060697" h="3303986">
                  <a:moveTo>
                    <a:pt x="0" y="0"/>
                  </a:moveTo>
                  <a:lnTo>
                    <a:pt x="3060697" y="0"/>
                  </a:lnTo>
                  <a:lnTo>
                    <a:pt x="3060697" y="3303986"/>
                  </a:lnTo>
                  <a:lnTo>
                    <a:pt x="0" y="3303986"/>
                  </a:lnTo>
                  <a:close/>
                </a:path>
              </a:pathLst>
            </a:custGeom>
            <a:solidFill>
              <a:srgbClr val="D6CFC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138442" y="-276686"/>
            <a:ext cx="2399442" cy="5035859"/>
            <a:chOff x="0" y="0"/>
            <a:chExt cx="875323" cy="18370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5323" cy="1837095"/>
            </a:xfrm>
            <a:custGeom>
              <a:avLst/>
              <a:gdLst/>
              <a:ahLst/>
              <a:cxnLst/>
              <a:rect l="l" t="t" r="r" b="b"/>
              <a:pathLst>
                <a:path w="875323" h="1837095">
                  <a:moveTo>
                    <a:pt x="0" y="0"/>
                  </a:moveTo>
                  <a:lnTo>
                    <a:pt x="875323" y="0"/>
                  </a:lnTo>
                  <a:lnTo>
                    <a:pt x="875323" y="1837095"/>
                  </a:lnTo>
                  <a:lnTo>
                    <a:pt x="0" y="1837095"/>
                  </a:lnTo>
                  <a:close/>
                </a:path>
              </a:pathLst>
            </a:custGeom>
            <a:solidFill>
              <a:srgbClr val="D6CFC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44000" y="-248978"/>
            <a:ext cx="6425936" cy="6504017"/>
            <a:chOff x="0" y="0"/>
            <a:chExt cx="8567914" cy="867202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17066" r="17066"/>
            <a:stretch>
              <a:fillRect/>
            </a:stretch>
          </p:blipFill>
          <p:spPr>
            <a:xfrm>
              <a:off x="0" y="0"/>
              <a:ext cx="8567914" cy="867202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368552" y="5939234"/>
            <a:ext cx="6602406" cy="4728664"/>
            <a:chOff x="0" y="0"/>
            <a:chExt cx="8803208" cy="630488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b="52253"/>
            <a:stretch>
              <a:fillRect/>
            </a:stretch>
          </p:blipFill>
          <p:spPr>
            <a:xfrm>
              <a:off x="0" y="0"/>
              <a:ext cx="8803208" cy="630488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2932651" y="3869614"/>
            <a:ext cx="14179337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БЛАГОДАРИМ ЗА ВНИМАНИЕТО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368552" y="-248978"/>
            <a:ext cx="3890569" cy="5008151"/>
            <a:chOff x="0" y="0"/>
            <a:chExt cx="5187425" cy="667753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t="7091" b="7091"/>
            <a:stretch>
              <a:fillRect/>
            </a:stretch>
          </p:blipFill>
          <p:spPr>
            <a:xfrm>
              <a:off x="0" y="0"/>
              <a:ext cx="5187425" cy="6677534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4513130" y="6692657"/>
            <a:ext cx="4024754" cy="2826578"/>
            <a:chOff x="0" y="0"/>
            <a:chExt cx="5366339" cy="376877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t="60639" r="15931"/>
            <a:stretch>
              <a:fillRect/>
            </a:stretch>
          </p:blipFill>
          <p:spPr>
            <a:xfrm>
              <a:off x="0" y="0"/>
              <a:ext cx="5366339" cy="3768771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7235551" y="6828282"/>
            <a:ext cx="1047839" cy="1135769"/>
          </a:xfrm>
          <a:custGeom>
            <a:avLst/>
            <a:gdLst/>
            <a:ahLst/>
            <a:cxnLst/>
            <a:rect l="l" t="t" r="r" b="b"/>
            <a:pathLst>
              <a:path w="1047839" h="1135769">
                <a:moveTo>
                  <a:pt x="0" y="0"/>
                </a:moveTo>
                <a:lnTo>
                  <a:pt x="1047839" y="0"/>
                </a:lnTo>
                <a:lnTo>
                  <a:pt x="1047839" y="1135769"/>
                </a:lnTo>
                <a:lnTo>
                  <a:pt x="0" y="1135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759471" y="7108114"/>
            <a:ext cx="5699072" cy="67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6"/>
              </a:lnSpc>
            </a:pPr>
            <a:r>
              <a:rPr lang="en-US" sz="5056">
                <a:solidFill>
                  <a:srgbClr val="746D5E"/>
                </a:solidFill>
                <a:latin typeface="Kaushan Script"/>
              </a:rPr>
              <a:t>GARDEROBUS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9" t="-112757" r="-1712" b="-8815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5920967" cy="30021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967" cy="3002180"/>
            </a:xfrm>
            <a:custGeom>
              <a:avLst/>
              <a:gdLst/>
              <a:ahLst/>
              <a:cxnLst/>
              <a:rect l="l" t="t" r="r" b="b"/>
              <a:pathLst>
                <a:path w="5920967" h="3002180">
                  <a:moveTo>
                    <a:pt x="0" y="0"/>
                  </a:moveTo>
                  <a:lnTo>
                    <a:pt x="5920967" y="0"/>
                  </a:lnTo>
                  <a:lnTo>
                    <a:pt x="5920967" y="3002180"/>
                  </a:lnTo>
                  <a:lnTo>
                    <a:pt x="0" y="3002180"/>
                  </a:lnTo>
                  <a:close/>
                </a:path>
              </a:pathLst>
            </a:custGeom>
            <a:solidFill>
              <a:srgbClr val="D6CFC8">
                <a:alpha val="90980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725190" y="1732034"/>
            <a:ext cx="11204447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СЪДЪРЖАНИЕ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2754" y="3684432"/>
            <a:ext cx="12766883" cy="479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8" lvl="1" indent="-237494">
              <a:lnSpc>
                <a:spcPts val="5500"/>
              </a:lnSpc>
              <a:buFont typeface="Arial"/>
              <a:buChar char="•"/>
            </a:pPr>
            <a:r>
              <a:rPr lang="en-US" sz="2200" spc="94">
                <a:solidFill>
                  <a:srgbClr val="130E0C"/>
                </a:solidFill>
                <a:latin typeface="Poppins"/>
              </a:rPr>
              <a:t>Classes</a:t>
            </a:r>
          </a:p>
          <a:p>
            <a:pPr marL="474988" lvl="1" indent="-237494">
              <a:lnSpc>
                <a:spcPts val="5500"/>
              </a:lnSpc>
              <a:buFont typeface="Arial"/>
              <a:buChar char="•"/>
            </a:pPr>
            <a:r>
              <a:rPr lang="en-US" sz="2200" spc="94">
                <a:solidFill>
                  <a:srgbClr val="130E0C"/>
                </a:solidFill>
                <a:latin typeface="Poppins"/>
              </a:rPr>
              <a:t>Start frame and functions</a:t>
            </a:r>
          </a:p>
          <a:p>
            <a:pPr marL="474988" lvl="1" indent="-237494">
              <a:lnSpc>
                <a:spcPts val="5500"/>
              </a:lnSpc>
              <a:buFont typeface="Arial"/>
              <a:buChar char="•"/>
            </a:pPr>
            <a:r>
              <a:rPr lang="en-US" sz="2200" spc="94">
                <a:solidFill>
                  <a:srgbClr val="130E0C"/>
                </a:solidFill>
                <a:latin typeface="Poppins"/>
              </a:rPr>
              <a:t>Add item frame and functions</a:t>
            </a:r>
          </a:p>
          <a:p>
            <a:pPr marL="474988" lvl="1" indent="-237494">
              <a:lnSpc>
                <a:spcPts val="5500"/>
              </a:lnSpc>
              <a:buFont typeface="Arial"/>
              <a:buChar char="•"/>
            </a:pPr>
            <a:r>
              <a:rPr lang="en-US" sz="2200" spc="94">
                <a:solidFill>
                  <a:srgbClr val="130E0C"/>
                </a:solidFill>
                <a:latin typeface="Poppins"/>
              </a:rPr>
              <a:t>View your gallery</a:t>
            </a:r>
          </a:p>
          <a:p>
            <a:pPr algn="ctr">
              <a:lnSpc>
                <a:spcPts val="5500"/>
              </a:lnSpc>
            </a:pPr>
            <a:r>
              <a:rPr lang="en-US" sz="2200" spc="94">
                <a:solidFill>
                  <a:srgbClr val="130E0C"/>
                </a:solidFill>
                <a:latin typeface="Poppins"/>
              </a:rPr>
              <a:t>SOON TO COME</a:t>
            </a:r>
          </a:p>
          <a:p>
            <a:pPr marL="474988" lvl="1" indent="-237494">
              <a:lnSpc>
                <a:spcPts val="5500"/>
              </a:lnSpc>
              <a:buFont typeface="Arial"/>
              <a:buChar char="•"/>
            </a:pPr>
            <a:r>
              <a:rPr lang="en-US" sz="2200" spc="94">
                <a:solidFill>
                  <a:srgbClr val="130E0C"/>
                </a:solidFill>
                <a:latin typeface="Poppins"/>
              </a:rPr>
              <a:t>Generate an outfit</a:t>
            </a:r>
          </a:p>
          <a:p>
            <a:pPr marL="474988" lvl="1" indent="-237494">
              <a:lnSpc>
                <a:spcPts val="5500"/>
              </a:lnSpc>
              <a:buFont typeface="Arial"/>
              <a:buChar char="•"/>
            </a:pPr>
            <a:r>
              <a:rPr lang="en-US" sz="2200" spc="94">
                <a:solidFill>
                  <a:srgbClr val="130E0C"/>
                </a:solidFill>
                <a:latin typeface="Poppins"/>
              </a:rPr>
              <a:t>View saved outfits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2617" y="-346031"/>
            <a:ext cx="18905713" cy="5827796"/>
            <a:chOff x="0" y="0"/>
            <a:chExt cx="6896856" cy="21259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96856" cy="2125996"/>
            </a:xfrm>
            <a:custGeom>
              <a:avLst/>
              <a:gdLst/>
              <a:ahLst/>
              <a:cxnLst/>
              <a:rect l="l" t="t" r="r" b="b"/>
              <a:pathLst>
                <a:path w="6896856" h="2125996">
                  <a:moveTo>
                    <a:pt x="0" y="0"/>
                  </a:moveTo>
                  <a:lnTo>
                    <a:pt x="6896856" y="0"/>
                  </a:lnTo>
                  <a:lnTo>
                    <a:pt x="6896856" y="2125996"/>
                  </a:lnTo>
                  <a:lnTo>
                    <a:pt x="0" y="2125996"/>
                  </a:lnTo>
                  <a:close/>
                </a:path>
              </a:pathLst>
            </a:custGeom>
            <a:solidFill>
              <a:srgbClr val="D6CFC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74717" y="2106947"/>
            <a:ext cx="8674761" cy="156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00"/>
              </a:lnSpc>
            </a:pPr>
            <a:r>
              <a:rPr lang="en-US" sz="11600">
                <a:solidFill>
                  <a:srgbClr val="130E0C"/>
                </a:solidFill>
                <a:latin typeface="Dream Avenue"/>
              </a:rPr>
              <a:t>КЛАСОВЕ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9478" y="289878"/>
            <a:ext cx="6561182" cy="965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8" lvl="1" indent="-237494">
              <a:lnSpc>
                <a:spcPts val="308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Main</a:t>
            </a:r>
          </a:p>
          <a:p>
            <a:pPr marL="474988" lvl="1" indent="-237494">
              <a:lnSpc>
                <a:spcPts val="363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Item</a:t>
            </a:r>
          </a:p>
          <a:p>
            <a:pPr marL="474988" lvl="1" indent="-237494">
              <a:lnSpc>
                <a:spcPts val="363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ImageFilter</a:t>
            </a:r>
          </a:p>
          <a:p>
            <a:pPr marL="474988" lvl="1" indent="-237494">
              <a:lnSpc>
                <a:spcPts val="363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GradientBth</a:t>
            </a:r>
          </a:p>
          <a:p>
            <a:pPr marL="474988" lvl="1" indent="-237494">
              <a:lnSpc>
                <a:spcPts val="363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StartFrame</a:t>
            </a:r>
          </a:p>
          <a:p>
            <a:pPr marL="474988" lvl="1" indent="-237494">
              <a:lnSpc>
                <a:spcPts val="363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GalleryFrame</a:t>
            </a:r>
          </a:p>
          <a:p>
            <a:pPr marL="474988" lvl="1" indent="-237494">
              <a:lnSpc>
                <a:spcPts val="363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Characteristics</a:t>
            </a:r>
          </a:p>
          <a:p>
            <a:pPr marL="474988" lvl="1" indent="-237494">
              <a:lnSpc>
                <a:spcPts val="363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Clothing Type</a:t>
            </a:r>
          </a:p>
          <a:p>
            <a:pPr marL="474988" lvl="1" indent="-237494">
              <a:lnSpc>
                <a:spcPts val="363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Colour</a:t>
            </a:r>
          </a:p>
          <a:p>
            <a:pPr marL="474988" lvl="1" indent="-237494">
              <a:lnSpc>
                <a:spcPts val="363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Occasion</a:t>
            </a:r>
          </a:p>
          <a:p>
            <a:pPr marL="474988" lvl="1" indent="-237494">
              <a:lnSpc>
                <a:spcPts val="3630"/>
              </a:lnSpc>
              <a:buFont typeface="Arial"/>
              <a:buChar char="•"/>
            </a:pPr>
            <a:r>
              <a:rPr lang="en-US" sz="2200" spc="55">
                <a:solidFill>
                  <a:srgbClr val="130E0C"/>
                </a:solidFill>
                <a:latin typeface="Poppins"/>
              </a:rPr>
              <a:t>Weather</a:t>
            </a: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  <a:p>
            <a:pPr>
              <a:lnSpc>
                <a:spcPts val="3080"/>
              </a:lnSpc>
            </a:pPr>
            <a:endParaRPr lang="en-US" sz="2200" spc="55">
              <a:solidFill>
                <a:srgbClr val="130E0C"/>
              </a:solidFill>
              <a:latin typeface="Poppi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23458" y="5837659"/>
            <a:ext cx="4159796" cy="3776535"/>
            <a:chOff x="0" y="0"/>
            <a:chExt cx="5546395" cy="503538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74" r="274"/>
            <a:stretch>
              <a:fillRect/>
            </a:stretch>
          </p:blipFill>
          <p:spPr>
            <a:xfrm>
              <a:off x="0" y="0"/>
              <a:ext cx="5546395" cy="503538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094501" y="5837659"/>
            <a:ext cx="5278319" cy="3776535"/>
            <a:chOff x="0" y="0"/>
            <a:chExt cx="7037758" cy="50353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t="2301" b="2301"/>
            <a:stretch>
              <a:fillRect/>
            </a:stretch>
          </p:blipFill>
          <p:spPr>
            <a:xfrm>
              <a:off x="0" y="0"/>
              <a:ext cx="7037758" cy="503538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855223" y="5837659"/>
            <a:ext cx="4159796" cy="3776535"/>
            <a:chOff x="0" y="0"/>
            <a:chExt cx="5546395" cy="503538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t="500" b="500"/>
            <a:stretch>
              <a:fillRect/>
            </a:stretch>
          </p:blipFill>
          <p:spPr>
            <a:xfrm>
              <a:off x="0" y="0"/>
              <a:ext cx="5546395" cy="5035380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 rot="10732919">
            <a:off x="11655669" y="2037193"/>
            <a:ext cx="275629" cy="1500952"/>
          </a:xfrm>
          <a:custGeom>
            <a:avLst/>
            <a:gdLst/>
            <a:ahLst/>
            <a:cxnLst/>
            <a:rect l="l" t="t" r="r" b="b"/>
            <a:pathLst>
              <a:path w="275629" h="1500952">
                <a:moveTo>
                  <a:pt x="0" y="0"/>
                </a:moveTo>
                <a:lnTo>
                  <a:pt x="275629" y="0"/>
                </a:lnTo>
                <a:lnTo>
                  <a:pt x="275629" y="1500952"/>
                </a:lnTo>
                <a:lnTo>
                  <a:pt x="0" y="1500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732919">
            <a:off x="11655669" y="3670961"/>
            <a:ext cx="275629" cy="1500952"/>
          </a:xfrm>
          <a:custGeom>
            <a:avLst/>
            <a:gdLst/>
            <a:ahLst/>
            <a:cxnLst/>
            <a:rect l="l" t="t" r="r" b="b"/>
            <a:pathLst>
              <a:path w="275629" h="1500952">
                <a:moveTo>
                  <a:pt x="0" y="0"/>
                </a:moveTo>
                <a:lnTo>
                  <a:pt x="275629" y="0"/>
                </a:lnTo>
                <a:lnTo>
                  <a:pt x="275629" y="1500952"/>
                </a:lnTo>
                <a:lnTo>
                  <a:pt x="0" y="1500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732919">
            <a:off x="11655669" y="349574"/>
            <a:ext cx="275629" cy="1500952"/>
          </a:xfrm>
          <a:custGeom>
            <a:avLst/>
            <a:gdLst/>
            <a:ahLst/>
            <a:cxnLst/>
            <a:rect l="l" t="t" r="r" b="b"/>
            <a:pathLst>
              <a:path w="275629" h="1500952">
                <a:moveTo>
                  <a:pt x="0" y="0"/>
                </a:moveTo>
                <a:lnTo>
                  <a:pt x="275629" y="0"/>
                </a:lnTo>
                <a:lnTo>
                  <a:pt x="275629" y="1500952"/>
                </a:lnTo>
                <a:lnTo>
                  <a:pt x="0" y="1500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606110" y="854305"/>
            <a:ext cx="2600473" cy="470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130E0C"/>
                </a:solidFill>
                <a:latin typeface="Poppins"/>
              </a:rPr>
              <a:t>ОСНОВНИ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14035" y="2541924"/>
            <a:ext cx="1713161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130E0C"/>
                </a:solidFill>
                <a:latin typeface="Poppins"/>
              </a:rPr>
              <a:t>FRAMES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07276" y="4175692"/>
            <a:ext cx="1526679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130E0C"/>
                </a:solidFill>
                <a:latin typeface="Poppins"/>
              </a:rPr>
              <a:t>ENUMS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6217" y="2072165"/>
            <a:ext cx="10262638" cy="6469654"/>
            <a:chOff x="0" y="0"/>
            <a:chExt cx="13683518" cy="862620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8" r="238"/>
            <a:stretch>
              <a:fillRect/>
            </a:stretch>
          </p:blipFill>
          <p:spPr>
            <a:xfrm>
              <a:off x="0" y="0"/>
              <a:ext cx="13683518" cy="862620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4671555" y="2826786"/>
            <a:ext cx="2118748" cy="1379835"/>
          </a:xfrm>
          <a:custGeom>
            <a:avLst/>
            <a:gdLst/>
            <a:ahLst/>
            <a:cxnLst/>
            <a:rect l="l" t="t" r="r" b="b"/>
            <a:pathLst>
              <a:path w="2118748" h="1379835">
                <a:moveTo>
                  <a:pt x="0" y="0"/>
                </a:moveTo>
                <a:lnTo>
                  <a:pt x="2118749" y="0"/>
                </a:lnTo>
                <a:lnTo>
                  <a:pt x="2118749" y="1379835"/>
                </a:lnTo>
                <a:lnTo>
                  <a:pt x="0" y="1379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57034" y="5143500"/>
            <a:ext cx="3032135" cy="1974678"/>
          </a:xfrm>
          <a:custGeom>
            <a:avLst/>
            <a:gdLst/>
            <a:ahLst/>
            <a:cxnLst/>
            <a:rect l="l" t="t" r="r" b="b"/>
            <a:pathLst>
              <a:path w="3032135" h="1974678">
                <a:moveTo>
                  <a:pt x="0" y="0"/>
                </a:moveTo>
                <a:lnTo>
                  <a:pt x="3032136" y="0"/>
                </a:lnTo>
                <a:lnTo>
                  <a:pt x="3032136" y="1974678"/>
                </a:lnTo>
                <a:lnTo>
                  <a:pt x="0" y="1974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966430"/>
            <a:ext cx="7642203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START</a:t>
            </a:r>
          </a:p>
          <a:p>
            <a:pPr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FRAME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7271" y="2292480"/>
            <a:ext cx="10262638" cy="6469654"/>
            <a:chOff x="0" y="0"/>
            <a:chExt cx="13683518" cy="862620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13" b="1513"/>
            <a:stretch>
              <a:fillRect/>
            </a:stretch>
          </p:blipFill>
          <p:spPr>
            <a:xfrm>
              <a:off x="0" y="0"/>
              <a:ext cx="13683518" cy="8626206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689754" y="3078142"/>
            <a:ext cx="7642203" cy="466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ADDING NEW</a:t>
            </a:r>
          </a:p>
          <a:p>
            <a:pPr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ITEM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1693" y="3517647"/>
            <a:ext cx="7168750" cy="4482182"/>
          </a:xfrm>
          <a:custGeom>
            <a:avLst/>
            <a:gdLst/>
            <a:ahLst/>
            <a:cxnLst/>
            <a:rect l="l" t="t" r="r" b="b"/>
            <a:pathLst>
              <a:path w="7168750" h="4482182">
                <a:moveTo>
                  <a:pt x="0" y="0"/>
                </a:moveTo>
                <a:lnTo>
                  <a:pt x="7168750" y="0"/>
                </a:lnTo>
                <a:lnTo>
                  <a:pt x="7168750" y="4482182"/>
                </a:lnTo>
                <a:lnTo>
                  <a:pt x="0" y="4482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01743" y="3517647"/>
            <a:ext cx="6185203" cy="4482182"/>
          </a:xfrm>
          <a:custGeom>
            <a:avLst/>
            <a:gdLst/>
            <a:ahLst/>
            <a:cxnLst/>
            <a:rect l="l" t="t" r="r" b="b"/>
            <a:pathLst>
              <a:path w="6185203" h="4482182">
                <a:moveTo>
                  <a:pt x="0" y="0"/>
                </a:moveTo>
                <a:lnTo>
                  <a:pt x="6185203" y="0"/>
                </a:lnTo>
                <a:lnTo>
                  <a:pt x="6185203" y="4482182"/>
                </a:lnTo>
                <a:lnTo>
                  <a:pt x="0" y="4482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1808">
            <a:off x="7939097" y="5789907"/>
            <a:ext cx="2343992" cy="709058"/>
          </a:xfrm>
          <a:custGeom>
            <a:avLst/>
            <a:gdLst/>
            <a:ahLst/>
            <a:cxnLst/>
            <a:rect l="l" t="t" r="r" b="b"/>
            <a:pathLst>
              <a:path w="2343992" h="709058">
                <a:moveTo>
                  <a:pt x="0" y="0"/>
                </a:moveTo>
                <a:lnTo>
                  <a:pt x="2343992" y="0"/>
                </a:lnTo>
                <a:lnTo>
                  <a:pt x="2343992" y="709057"/>
                </a:lnTo>
                <a:lnTo>
                  <a:pt x="0" y="709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0428" y="961334"/>
            <a:ext cx="12285765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GALLERY FRAME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81410" y="3086100"/>
            <a:ext cx="4254023" cy="4114800"/>
          </a:xfrm>
          <a:custGeom>
            <a:avLst/>
            <a:gdLst/>
            <a:ahLst/>
            <a:cxnLst/>
            <a:rect l="l" t="t" r="r" b="b"/>
            <a:pathLst>
              <a:path w="4254023" h="4114800">
                <a:moveTo>
                  <a:pt x="0" y="0"/>
                </a:moveTo>
                <a:lnTo>
                  <a:pt x="4254023" y="0"/>
                </a:lnTo>
                <a:lnTo>
                  <a:pt x="4254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15694" y="4591050"/>
            <a:ext cx="7656612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В БЪДЕЩЕ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60268" y="2553026"/>
            <a:ext cx="10767464" cy="6705274"/>
          </a:xfrm>
          <a:custGeom>
            <a:avLst/>
            <a:gdLst/>
            <a:ahLst/>
            <a:cxnLst/>
            <a:rect l="l" t="t" r="r" b="b"/>
            <a:pathLst>
              <a:path w="10767464" h="6705274">
                <a:moveTo>
                  <a:pt x="0" y="0"/>
                </a:moveTo>
                <a:lnTo>
                  <a:pt x="10767464" y="0"/>
                </a:lnTo>
                <a:lnTo>
                  <a:pt x="10767464" y="6705274"/>
                </a:lnTo>
                <a:lnTo>
                  <a:pt x="0" y="670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81117" y="673230"/>
            <a:ext cx="14488915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GENERATE OUTFIT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07771" y="3549026"/>
            <a:ext cx="6072458" cy="5053152"/>
          </a:xfrm>
          <a:custGeom>
            <a:avLst/>
            <a:gdLst/>
            <a:ahLst/>
            <a:cxnLst/>
            <a:rect l="l" t="t" r="r" b="b"/>
            <a:pathLst>
              <a:path w="6072458" h="5053152">
                <a:moveTo>
                  <a:pt x="0" y="0"/>
                </a:moveTo>
                <a:lnTo>
                  <a:pt x="6072458" y="0"/>
                </a:lnTo>
                <a:lnTo>
                  <a:pt x="6072458" y="5053152"/>
                </a:lnTo>
                <a:lnTo>
                  <a:pt x="0" y="505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81117" y="673230"/>
            <a:ext cx="14488915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Dream Avenue"/>
              </a:rPr>
              <a:t>GENERATE OUTFIT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По избор</PresentationFormat>
  <Slides>10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1" baseType="lpstr"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Minimalist Casual Fashion Collection Presentation</dc:title>
  <dc:creator>Home</dc:creator>
  <cp:revision>25</cp:revision>
  <dcterms:created xsi:type="dcterms:W3CDTF">2006-08-16T00:00:00Z</dcterms:created>
  <dcterms:modified xsi:type="dcterms:W3CDTF">2024-01-26T09:03:10Z</dcterms:modified>
  <dc:identifier>DAF65dKjqwc</dc:identifier>
</cp:coreProperties>
</file>